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96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26FE50-841C-841D-777F-505388B1701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010FA96-2369-40F5-2E82-0D2F8DB0A23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665CF1-BA14-5E60-F3C9-D908D5A4DF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247C3-DDE3-4C4C-AADB-E0A657132B88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DD592E-BC62-7B2C-63AC-DB65026AEF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6F2577-CCCC-E364-9DA3-BE025FC71D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85BE1-6A12-4860-8E7B-3A30082BE3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07229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1152CA-381B-F17E-512E-41D07AA51A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AF94E9E-5672-D85B-AA40-99A3CCBED8A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50C498-DF57-2EDA-FDF8-9EB46EA4F2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247C3-DDE3-4C4C-AADB-E0A657132B88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D7381E-6D17-AE1E-253E-E390A1F523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ECAE4B-7F68-C2D4-D1AD-1DE62085DD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85BE1-6A12-4860-8E7B-3A30082BE3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61838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D19C84F-D52C-2B90-0FF6-023C238510A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F0023EE-CFC4-B684-4F91-AE69E36051B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F952ED-D538-4135-2E7A-C2DE626DD3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247C3-DDE3-4C4C-AADB-E0A657132B88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8AC569-8451-487D-0713-1F39B66B71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8F426E-9F2D-498E-70DE-6ADCDDA8DF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85BE1-6A12-4860-8E7B-3A30082BE3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38434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6C8A9E-58AA-88B6-E077-C13F2F9A79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C02163-2FAE-BD35-BAF3-3C15A8425B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F76A3F-A9B3-E082-9F45-EF9309861D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247C3-DDE3-4C4C-AADB-E0A657132B88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AB8928-420F-AC02-5682-77D1C936F4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1AC7B6-C769-F69E-D368-A1106C4B96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85BE1-6A12-4860-8E7B-3A30082BE3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46743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AFF0ED-F128-22A7-C771-77589368B4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5B48BC0-D879-5A1D-6CB9-C636DEF5A1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132D59-6827-26E4-D88E-C0E8D1E824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247C3-DDE3-4C4C-AADB-E0A657132B88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D1503A-6B19-AC98-6D03-0876AFFCCA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3ED08A-E0C8-47EE-AAAB-B69C72FAD9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85BE1-6A12-4860-8E7B-3A30082BE3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4037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3FEA02-6C73-3A6B-78BC-6F4C299152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45DF4C-B86B-1FCF-D5C7-75DA91D0ACC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87B79DE-B2D7-62B7-78B5-E9BD782ED6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3625336-7331-F821-427A-5B43FF895A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247C3-DDE3-4C4C-AADB-E0A657132B88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FD68474-413E-349C-DFE1-3F824208B3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A38B5D9-BC20-F278-4B15-F1B4C971BD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85BE1-6A12-4860-8E7B-3A30082BE3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25142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49E3E6-F84F-D8E4-024A-C682D8F7AD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76EBFC3-B26F-4C03-D8BA-C6162CBDCC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492426E-A8AA-E2F8-82D5-E819F58F95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E26A400-3775-04ED-F3F5-613A3D07516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DA70909-5DB4-71AB-7CA0-1DBA29D6E82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B106374-C984-AFA6-48E2-DB1F2EFD17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247C3-DDE3-4C4C-AADB-E0A657132B88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83EAE74-6EA3-E258-930E-988EC4E7F9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B09E3DB-F26F-3924-4F9C-ADF278467C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85BE1-6A12-4860-8E7B-3A30082BE3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0717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F22D73-34E0-868D-F032-9366D50BDA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8E19392-ABF9-B310-FC65-0C46C16947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247C3-DDE3-4C4C-AADB-E0A657132B88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D24E985-1713-113B-ECDF-EC279EF048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9931883-56C2-FCB8-0457-6A48B9EF5A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85BE1-6A12-4860-8E7B-3A30082BE3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3058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429FF83-485B-5B35-D434-F9ECED3405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247C3-DDE3-4C4C-AADB-E0A657132B88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63A1072-1D67-8915-A17C-C6C4DF6F74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12C7A74-B5AF-9B6D-90FF-37C123CD14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85BE1-6A12-4860-8E7B-3A30082BE3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24856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BDD0F8-9202-C373-6F94-8AAF515470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F94527-216D-0F3B-320C-82BB3052A3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0E9BB94-30CC-F898-8B60-E85AD924FE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65A615A-7C98-FBF6-7D40-8604E3CD6E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247C3-DDE3-4C4C-AADB-E0A657132B88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8C86BB0-5C8E-954D-6978-BD9604D8E7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EF20804-0A78-4CE7-ED5C-F16BF84E4D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85BE1-6A12-4860-8E7B-3A30082BE3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34452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EDD1EA-13B6-C986-90B3-DD08E5DE88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8E1ACE6-19CD-447A-9A10-9401D4A7B69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7048E3D-FF1B-3387-AACF-668639384B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DB75A3E-0414-E347-EAF8-788ED9D2C7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247C3-DDE3-4C4C-AADB-E0A657132B88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8FC8045-5E61-A16D-9AED-E05A1EBA04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AF60277-457C-9781-0E01-988C2E52D5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85BE1-6A12-4860-8E7B-3A30082BE3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93755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03A7DB2-5707-8D5D-5259-336F723AFE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4F5CAF-680A-ED44-6E98-60A3178447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C4AAD7-072E-DAA8-4E93-1EAE18DF0E4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B4247C3-DDE3-4C4C-AADB-E0A657132B88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EF3BCB-1A1A-CB5F-989F-A79F036B84A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BCEC55-B248-88F6-D8DB-91F9E0314EC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0185BE1-6A12-4860-8E7B-3A30082BE3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15771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D2E1AA79-CE7C-72FD-59C6-C8F07AB67B4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18784" y="190048"/>
            <a:ext cx="7754432" cy="6477904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  <p:extLst>
      <p:ext uri="{BB962C8B-B14F-4D97-AF65-F5344CB8AC3E}">
        <p14:creationId xmlns:p14="http://schemas.microsoft.com/office/powerpoint/2010/main" val="9492687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3F92A31AF04C34695F9CD4D0AF9762D" ma:contentTypeVersion="15" ma:contentTypeDescription="Create a new document." ma:contentTypeScope="" ma:versionID="b3f2c90c988ee7ef291bbc38fb316366">
  <xsd:schema xmlns:xsd="http://www.w3.org/2001/XMLSchema" xmlns:xs="http://www.w3.org/2001/XMLSchema" xmlns:p="http://schemas.microsoft.com/office/2006/metadata/properties" xmlns:ns3="d1fd4d0a-e2b4-4ac0-a43f-bc2b9680f9f5" xmlns:ns4="29213ac5-585b-4541-b032-98549830ae7c" targetNamespace="http://schemas.microsoft.com/office/2006/metadata/properties" ma:root="true" ma:fieldsID="c160fe5a3523a2ca633e594ab5387e66" ns3:_="" ns4:_="">
    <xsd:import namespace="d1fd4d0a-e2b4-4ac0-a43f-bc2b9680f9f5"/>
    <xsd:import namespace="29213ac5-585b-4541-b032-98549830ae7c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_activity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bjectDetectorVersions" minOccurs="0"/>
                <xsd:element ref="ns3:MediaServiceSearchProperties" minOccurs="0"/>
                <xsd:element ref="ns3:MediaServiceDateTaken" minOccurs="0"/>
                <xsd:element ref="ns3:MediaServiceSystemTags" minOccurs="0"/>
                <xsd:element ref="ns3:MediaServiceOCR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1fd4d0a-e2b4-4ac0-a43f-bc2b9680f9f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_activity" ma:index="13" nillable="true" ma:displayName="_activity" ma:hidden="true" ma:internalName="_activity">
      <xsd:simpleType>
        <xsd:restriction base="dms:Note"/>
      </xsd:simpleType>
    </xsd:element>
    <xsd:element name="MediaServiceObjectDetectorVersions" ma:index="17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8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9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SystemTags" ma:index="20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9213ac5-585b-4541-b032-98549830ae7c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6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d1fd4d0a-e2b4-4ac0-a43f-bc2b9680f9f5" xsi:nil="true"/>
  </documentManagement>
</p:properties>
</file>

<file path=customXml/itemProps1.xml><?xml version="1.0" encoding="utf-8"?>
<ds:datastoreItem xmlns:ds="http://schemas.openxmlformats.org/officeDocument/2006/customXml" ds:itemID="{E62A9178-01D1-4613-BD85-1B58F6B508D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1fd4d0a-e2b4-4ac0-a43f-bc2b9680f9f5"/>
    <ds:schemaRef ds:uri="29213ac5-585b-4541-b032-98549830ae7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0785E8E-2ADF-436D-9BAD-D8E3F86864C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79103A2-31F1-4B68-A611-FBE018E09777}">
  <ds:schemaRefs>
    <ds:schemaRef ds:uri="29213ac5-585b-4541-b032-98549830ae7c"/>
    <ds:schemaRef ds:uri="http://purl.org/dc/dcmitype/"/>
    <ds:schemaRef ds:uri="http://schemas.openxmlformats.org/package/2006/metadata/core-properties"/>
    <ds:schemaRef ds:uri="http://schemas.microsoft.com/office/2006/documentManagement/types"/>
    <ds:schemaRef ds:uri="http://purl.org/dc/terms/"/>
    <ds:schemaRef ds:uri="http://schemas.microsoft.com/office/2006/metadata/properties"/>
    <ds:schemaRef ds:uri="d1fd4d0a-e2b4-4ac0-a43f-bc2b9680f9f5"/>
    <ds:schemaRef ds:uri="http://purl.org/dc/elements/1.1/"/>
    <ds:schemaRef ds:uri="http://schemas.microsoft.com/office/infopath/2007/PartnerControl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Ryan McDonald</dc:creator>
  <cp:lastModifiedBy>Ryan McDonald</cp:lastModifiedBy>
  <cp:revision>1</cp:revision>
  <dcterms:created xsi:type="dcterms:W3CDTF">2025-11-18T13:55:45Z</dcterms:created>
  <dcterms:modified xsi:type="dcterms:W3CDTF">2025-11-18T13:56:34Z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0x010100A3F92A31AF04C34695F9CD4D0AF9762D</vt:lpwstr>
  </property>
</Properties>
</file>